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sldIdLst>
    <p:sldId id="256" r:id="rId3"/>
    <p:sldId id="258" r:id="rId4"/>
    <p:sldId id="264" r:id="rId5"/>
    <p:sldId id="261" r:id="rId6"/>
    <p:sldId id="275" r:id="rId7"/>
    <p:sldId id="263" r:id="rId8"/>
    <p:sldId id="267" r:id="rId9"/>
    <p:sldId id="265" r:id="rId10"/>
    <p:sldId id="266" r:id="rId11"/>
    <p:sldId id="268" r:id="rId12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 autoAdjust="0"/>
    <p:restoredTop sz="94660"/>
  </p:normalViewPr>
  <p:slideViewPr>
    <p:cSldViewPr snapToGrid="0">
      <p:cViewPr varScale="1">
        <p:scale>
          <a:sx n="53" d="100"/>
          <a:sy n="53" d="100"/>
        </p:scale>
        <p:origin x="18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FD42F7-718C-4B98-AAEC-167E6DDD60A7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B2AA4F-B828-4D7C-AFD3-893933DAFCB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7820" y="393700"/>
            <a:ext cx="11515725" cy="43624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285" y="1418590"/>
            <a:ext cx="2560320" cy="532765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35585" y="171450"/>
            <a:ext cx="11506200" cy="6515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930" y="2319020"/>
            <a:ext cx="7019925" cy="2219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2405" y="228600"/>
            <a:ext cx="11226800" cy="64014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1060" y="2034540"/>
            <a:ext cx="2876550" cy="39624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2415" y="555625"/>
            <a:ext cx="8564245" cy="46983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660" y="1001395"/>
            <a:ext cx="3185160" cy="56749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7495" y="521970"/>
            <a:ext cx="11603990" cy="29381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8915" y="1376045"/>
            <a:ext cx="3543300" cy="3381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32435" y="711835"/>
            <a:ext cx="11290300" cy="2876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1630" y="1642110"/>
            <a:ext cx="3552825" cy="17621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53060" y="356235"/>
            <a:ext cx="11241405" cy="61455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110" y="2076450"/>
            <a:ext cx="3419475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Content Placeholder 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245" y="175260"/>
            <a:ext cx="9687560" cy="65068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3995" y="2604770"/>
            <a:ext cx="3943350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8615" y="317500"/>
            <a:ext cx="11320780" cy="60502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5305" y="1915160"/>
            <a:ext cx="4152900" cy="32861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4205" y="167640"/>
            <a:ext cx="10805160" cy="65227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7365" y="2009775"/>
            <a:ext cx="3028950" cy="3200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27380" y="193040"/>
            <a:ext cx="9161780" cy="647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6085" y="2203450"/>
            <a:ext cx="3552825" cy="2657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7820" y="74295"/>
            <a:ext cx="6158230" cy="67094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310" y="2067560"/>
            <a:ext cx="4086225" cy="46196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Presentation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summe</dc:creator>
  <cp:lastModifiedBy>summe</cp:lastModifiedBy>
  <cp:revision>11</cp:revision>
  <dcterms:created xsi:type="dcterms:W3CDTF">2023-09-05T05:13:00Z</dcterms:created>
  <dcterms:modified xsi:type="dcterms:W3CDTF">2023-09-07T14:07:54Z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B407A334138B4652B670A4A1E0B269E5</vt:lpwstr>
  </property>
  <property fmtid="{D5CDD505-2E9C-101B-9397-08002B2CF9AE}" pid="3" name="KSOProductBuildVer">
    <vt:lpwstr>1033-11.2.0.10463</vt:lpwstr>
  </property>
</Properties>
</file>